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6D08D-1112-4111-890B-4E2DF7DAE27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ED84C-A3ED-4FEF-A7F6-D82D0000F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53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ED84C-A3ED-4FEF-A7F6-D82D0000F0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75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ED84C-A3ED-4FEF-A7F6-D82D0000F0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4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ED84C-A3ED-4FEF-A7F6-D82D0000F0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55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ED84C-A3ED-4FEF-A7F6-D82D0000F0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22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ED84C-A3ED-4FEF-A7F6-D82D0000F0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72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ED84C-A3ED-4FEF-A7F6-D82D0000F0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42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B312A7-25BD-4B9B-BB3C-D440ECAB2AF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55488C-851D-4555-920B-9DACE8E38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312A7-25BD-4B9B-BB3C-D440ECAB2AF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5488C-851D-4555-920B-9DACE8E38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312A7-25BD-4B9B-BB3C-D440ECAB2AF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5488C-851D-4555-920B-9DACE8E38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312A7-25BD-4B9B-BB3C-D440ECAB2AF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5488C-851D-4555-920B-9DACE8E388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312A7-25BD-4B9B-BB3C-D440ECAB2AF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5488C-851D-4555-920B-9DACE8E388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312A7-25BD-4B9B-BB3C-D440ECAB2AF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5488C-851D-4555-920B-9DACE8E388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312A7-25BD-4B9B-BB3C-D440ECAB2AF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5488C-851D-4555-920B-9DACE8E388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312A7-25BD-4B9B-BB3C-D440ECAB2AF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5488C-851D-4555-920B-9DACE8E388E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312A7-25BD-4B9B-BB3C-D440ECAB2AF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5488C-851D-4555-920B-9DACE8E38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B312A7-25BD-4B9B-BB3C-D440ECAB2AF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5488C-851D-4555-920B-9DACE8E388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B312A7-25BD-4B9B-BB3C-D440ECAB2AF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55488C-851D-4555-920B-9DACE8E388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B312A7-25BD-4B9B-BB3C-D440ECAB2AF0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55488C-851D-4555-920B-9DACE8E388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saji</a:t>
            </a:r>
            <a:r>
              <a:rPr lang="en-US" dirty="0" smtClean="0"/>
              <a:t> yang material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lingkungnanya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Penialian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(inquiries of management and others)</a:t>
            </a:r>
          </a:p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 (analytical </a:t>
            </a:r>
            <a:r>
              <a:rPr lang="en-US" dirty="0" err="1" smtClean="0"/>
              <a:t>prosedures</a:t>
            </a:r>
            <a:r>
              <a:rPr lang="en-US" dirty="0" smtClean="0"/>
              <a:t>)</a:t>
            </a:r>
            <a:endParaRPr lang="id-ID" dirty="0" smtClean="0"/>
          </a:p>
          <a:p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inspeksi</a:t>
            </a:r>
            <a:r>
              <a:rPr lang="en-US" dirty="0"/>
              <a:t> (observation and inspection)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saji</a:t>
            </a:r>
            <a:r>
              <a:rPr lang="en-US" dirty="0" smtClean="0"/>
              <a:t> material </a:t>
            </a:r>
            <a:r>
              <a:rPr lang="en-US" dirty="0" err="1" smtClean="0"/>
              <a:t>dalam</a:t>
            </a:r>
            <a:r>
              <a:rPr lang="en-US" dirty="0" smtClean="0"/>
              <a:t> lap.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kecurangan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kecurangan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TCWG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kecurangna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endParaRPr lang="en-US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Prosedur 1:</a:t>
            </a:r>
            <a:br>
              <a:rPr lang="id-ID" dirty="0" smtClean="0"/>
            </a:b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asersi</a:t>
            </a:r>
            <a:r>
              <a:rPr lang="en-US" dirty="0" smtClean="0"/>
              <a:t> lap.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review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lap.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audit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Prosedur 2:</a:t>
            </a:r>
            <a:br>
              <a:rPr lang="id-ID" dirty="0" smtClean="0"/>
            </a:b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Analitikal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/>
          <a:lstStyle/>
          <a:p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inquiries (</a:t>
            </a:r>
            <a:r>
              <a:rPr lang="en-US" dirty="0" err="1" smtClean="0"/>
              <a:t>bertanya</a:t>
            </a:r>
            <a:r>
              <a:rPr lang="en-US" dirty="0" smtClean="0"/>
              <a:t>)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</a:p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Prosedur 3:</a:t>
            </a:r>
            <a:br>
              <a:rPr lang="id-ID" dirty="0" smtClean="0"/>
            </a:br>
            <a:r>
              <a:rPr lang="en-US" dirty="0" err="1" smtClean="0"/>
              <a:t>Observasi</a:t>
            </a:r>
            <a:r>
              <a:rPr lang="en-US" dirty="0" smtClean="0"/>
              <a:t> (</a:t>
            </a:r>
            <a:r>
              <a:rPr lang="en-US" dirty="0" err="1" smtClean="0"/>
              <a:t>Pengamatan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Inspeksi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163</Words>
  <Application>Microsoft Office PowerPoint</Application>
  <PresentationFormat>On-screen Show (4:3)</PresentationFormat>
  <Paragraphs>24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Prosedur Penilaian Resiko</vt:lpstr>
      <vt:lpstr>Tujuan Prosedur Penialian Resiko</vt:lpstr>
      <vt:lpstr>Ketiga Prosedur Penilaian Resiko</vt:lpstr>
      <vt:lpstr>Prosedur 1: Menanyakan kepada Manajemen dan pihak Lain</vt:lpstr>
      <vt:lpstr>Prosedur 2: Prosedur Analitikal </vt:lpstr>
      <vt:lpstr>Prosedur 3: Observasi (Pengamatan) dan Inspeksi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Prosedur Penilaian Resiko</dc:title>
  <dc:creator>ayniel</dc:creator>
  <cp:lastModifiedBy>liska</cp:lastModifiedBy>
  <cp:revision>3</cp:revision>
  <dcterms:created xsi:type="dcterms:W3CDTF">2013-12-30T09:26:37Z</dcterms:created>
  <dcterms:modified xsi:type="dcterms:W3CDTF">2014-01-01T11:47:14Z</dcterms:modified>
</cp:coreProperties>
</file>